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Canva Sans" panose="020B0604020202020204" charset="0"/>
      <p:regular r:id="rId18"/>
    </p:embeddedFont>
    <p:embeddedFont>
      <p:font typeface="Canva Sans Bold" panose="020B060402020202020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566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lize Swanepoel" userId="e6de56b18dba25aa" providerId="LiveId" clId="{228CAC8D-75E8-48F1-9423-4844BD5E65EC}"/>
    <pc:docChg chg="modSld">
      <pc:chgData name="Marelize Swanepoel" userId="e6de56b18dba25aa" providerId="LiveId" clId="{228CAC8D-75E8-48F1-9423-4844BD5E65EC}" dt="2025-05-10T11:16:24.650" v="5" actId="14100"/>
      <pc:docMkLst>
        <pc:docMk/>
      </pc:docMkLst>
      <pc:sldChg chg="modSp mod">
        <pc:chgData name="Marelize Swanepoel" userId="e6de56b18dba25aa" providerId="LiveId" clId="{228CAC8D-75E8-48F1-9423-4844BD5E65EC}" dt="2025-05-10T11:16:24.650" v="5" actId="14100"/>
        <pc:sldMkLst>
          <pc:docMk/>
          <pc:sldMk cId="0" sldId="256"/>
        </pc:sldMkLst>
        <pc:spChg chg="mod">
          <ac:chgData name="Marelize Swanepoel" userId="e6de56b18dba25aa" providerId="LiveId" clId="{228CAC8D-75E8-48F1-9423-4844BD5E65EC}" dt="2025-05-10T11:02:48.170" v="0" actId="14100"/>
          <ac:spMkLst>
            <pc:docMk/>
            <pc:sldMk cId="0" sldId="256"/>
            <ac:spMk id="5" creationId="{00000000-0000-0000-0000-000000000000}"/>
          </ac:spMkLst>
        </pc:spChg>
        <pc:spChg chg="mod">
          <ac:chgData name="Marelize Swanepoel" userId="e6de56b18dba25aa" providerId="LiveId" clId="{228CAC8D-75E8-48F1-9423-4844BD5E65EC}" dt="2025-05-10T11:16:24.650" v="5" actId="14100"/>
          <ac:spMkLst>
            <pc:docMk/>
            <pc:sldMk cId="0" sldId="256"/>
            <ac:spMk id="8" creationId="{00000000-0000-0000-0000-000000000000}"/>
          </ac:spMkLst>
        </pc:spChg>
      </pc:sldChg>
      <pc:sldChg chg="modSp mod">
        <pc:chgData name="Marelize Swanepoel" userId="e6de56b18dba25aa" providerId="LiveId" clId="{228CAC8D-75E8-48F1-9423-4844BD5E65EC}" dt="2025-05-10T11:02:52.031" v="1" actId="14100"/>
        <pc:sldMkLst>
          <pc:docMk/>
          <pc:sldMk cId="0" sldId="257"/>
        </pc:sldMkLst>
        <pc:spChg chg="mod">
          <ac:chgData name="Marelize Swanepoel" userId="e6de56b18dba25aa" providerId="LiveId" clId="{228CAC8D-75E8-48F1-9423-4844BD5E65EC}" dt="2025-05-10T11:02:52.031" v="1" actId="14100"/>
          <ac:spMkLst>
            <pc:docMk/>
            <pc:sldMk cId="0" sldId="257"/>
            <ac:spMk id="39" creationId="{00000000-0000-0000-0000-000000000000}"/>
          </ac:spMkLst>
        </pc:spChg>
      </pc:sldChg>
      <pc:sldChg chg="modSp mod">
        <pc:chgData name="Marelize Swanepoel" userId="e6de56b18dba25aa" providerId="LiveId" clId="{228CAC8D-75E8-48F1-9423-4844BD5E65EC}" dt="2025-05-10T11:02:58.988" v="2" actId="14100"/>
        <pc:sldMkLst>
          <pc:docMk/>
          <pc:sldMk cId="0" sldId="258"/>
        </pc:sldMkLst>
        <pc:spChg chg="mod">
          <ac:chgData name="Marelize Swanepoel" userId="e6de56b18dba25aa" providerId="LiveId" clId="{228CAC8D-75E8-48F1-9423-4844BD5E65EC}" dt="2025-05-10T11:02:58.988" v="2" actId="14100"/>
          <ac:spMkLst>
            <pc:docMk/>
            <pc:sldMk cId="0" sldId="258"/>
            <ac:spMk id="11" creationId="{00000000-0000-0000-0000-000000000000}"/>
          </ac:spMkLst>
        </pc:spChg>
      </pc:sldChg>
      <pc:sldChg chg="modSp mod">
        <pc:chgData name="Marelize Swanepoel" userId="e6de56b18dba25aa" providerId="LiveId" clId="{228CAC8D-75E8-48F1-9423-4844BD5E65EC}" dt="2025-05-10T11:03:08.521" v="3" actId="14100"/>
        <pc:sldMkLst>
          <pc:docMk/>
          <pc:sldMk cId="0" sldId="262"/>
        </pc:sldMkLst>
        <pc:spChg chg="mod">
          <ac:chgData name="Marelize Swanepoel" userId="e6de56b18dba25aa" providerId="LiveId" clId="{228CAC8D-75E8-48F1-9423-4844BD5E65EC}" dt="2025-05-10T11:03:08.521" v="3" actId="14100"/>
          <ac:spMkLst>
            <pc:docMk/>
            <pc:sldMk cId="0" sldId="262"/>
            <ac:spMk id="5" creationId="{00000000-0000-0000-0000-000000000000}"/>
          </ac:spMkLst>
        </pc:spChg>
      </pc:sldChg>
      <pc:sldChg chg="modSp mod">
        <pc:chgData name="Marelize Swanepoel" userId="e6de56b18dba25aa" providerId="LiveId" clId="{228CAC8D-75E8-48F1-9423-4844BD5E65EC}" dt="2025-05-10T11:03:28.275" v="4" actId="14100"/>
        <pc:sldMkLst>
          <pc:docMk/>
          <pc:sldMk cId="0" sldId="269"/>
        </pc:sldMkLst>
        <pc:spChg chg="mod">
          <ac:chgData name="Marelize Swanepoel" userId="e6de56b18dba25aa" providerId="LiveId" clId="{228CAC8D-75E8-48F1-9423-4844BD5E65EC}" dt="2025-05-10T11:03:28.275" v="4" actId="14100"/>
          <ac:spMkLst>
            <pc:docMk/>
            <pc:sldMk cId="0" sldId="269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 flipH="1">
            <a:off x="-236226" y="-642698"/>
            <a:ext cx="19552926" cy="1103482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300610" y="15557"/>
            <a:ext cx="7315200" cy="1234440"/>
          </a:xfrm>
          <a:custGeom>
            <a:avLst/>
            <a:gdLst/>
            <a:ahLst/>
            <a:cxnLst/>
            <a:rect l="l" t="t" r="r" b="b"/>
            <a:pathLst>
              <a:path w="7315200" h="1234440">
                <a:moveTo>
                  <a:pt x="0" y="0"/>
                </a:moveTo>
                <a:lnTo>
                  <a:pt x="7315200" y="0"/>
                </a:lnTo>
                <a:lnTo>
                  <a:pt x="7315200" y="1234440"/>
                </a:lnTo>
                <a:lnTo>
                  <a:pt x="0" y="12344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4" name="Freeform 4"/>
          <p:cNvSpPr/>
          <p:nvPr/>
        </p:nvSpPr>
        <p:spPr>
          <a:xfrm>
            <a:off x="-1988491" y="3191586"/>
            <a:ext cx="13600399" cy="4080120"/>
          </a:xfrm>
          <a:custGeom>
            <a:avLst/>
            <a:gdLst/>
            <a:ahLst/>
            <a:cxnLst/>
            <a:rect l="l" t="t" r="r" b="b"/>
            <a:pathLst>
              <a:path w="13600399" h="4080120">
                <a:moveTo>
                  <a:pt x="0" y="0"/>
                </a:moveTo>
                <a:lnTo>
                  <a:pt x="13600399" y="0"/>
                </a:lnTo>
                <a:lnTo>
                  <a:pt x="13600399" y="4080120"/>
                </a:lnTo>
                <a:lnTo>
                  <a:pt x="0" y="40801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5" name="TextBox 5"/>
          <p:cNvSpPr txBox="1"/>
          <p:nvPr/>
        </p:nvSpPr>
        <p:spPr>
          <a:xfrm>
            <a:off x="3200400" y="4153846"/>
            <a:ext cx="3873190" cy="1246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78"/>
              </a:lnSpc>
            </a:pPr>
            <a:r>
              <a:rPr lang="en-US" sz="734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 reis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515216" y="141605"/>
            <a:ext cx="725756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Letterkunde: Gedig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0968" y="5503024"/>
            <a:ext cx="5358665" cy="720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0"/>
              </a:lnSpc>
            </a:pPr>
            <a:r>
              <a:rPr lang="en-US" sz="422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Maria Esterhuizen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7528" y="9191625"/>
            <a:ext cx="8764072" cy="580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3"/>
              </a:lnSpc>
            </a:pPr>
            <a:r>
              <a:rPr lang="en-US" sz="3402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Goed</a:t>
            </a:r>
            <a:r>
              <a:rPr lang="en-US" sz="340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</a:t>
            </a:r>
            <a:r>
              <a:rPr lang="en-US" sz="3402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beter</a:t>
            </a:r>
            <a:r>
              <a:rPr lang="en-US" sz="340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... Afrikaans </a:t>
            </a:r>
            <a:r>
              <a:rPr lang="en-US" sz="3402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Bladsy</a:t>
            </a:r>
            <a:r>
              <a:rPr lang="en-US" sz="3402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31 - 32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338165"/>
            <a:ext cx="14775102" cy="8565202"/>
            <a:chOff x="0" y="0"/>
            <a:chExt cx="19700137" cy="114202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700137" cy="7088218"/>
            </a:xfrm>
            <a:custGeom>
              <a:avLst/>
              <a:gdLst/>
              <a:ahLst/>
              <a:cxnLst/>
              <a:rect l="l" t="t" r="r" b="b"/>
              <a:pathLst>
                <a:path w="19700137" h="7088218">
                  <a:moveTo>
                    <a:pt x="0" y="0"/>
                  </a:moveTo>
                  <a:lnTo>
                    <a:pt x="19700137" y="0"/>
                  </a:lnTo>
                  <a:lnTo>
                    <a:pt x="19700137" y="7088218"/>
                  </a:lnTo>
                  <a:lnTo>
                    <a:pt x="0" y="7088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Freeform 4"/>
            <p:cNvSpPr/>
            <p:nvPr/>
          </p:nvSpPr>
          <p:spPr>
            <a:xfrm>
              <a:off x="6804" y="7206354"/>
              <a:ext cx="19693333" cy="4213916"/>
            </a:xfrm>
            <a:custGeom>
              <a:avLst/>
              <a:gdLst/>
              <a:ahLst/>
              <a:cxnLst/>
              <a:rect l="l" t="t" r="r" b="b"/>
              <a:pathLst>
                <a:path w="19693333" h="4213916">
                  <a:moveTo>
                    <a:pt x="0" y="0"/>
                  </a:moveTo>
                  <a:lnTo>
                    <a:pt x="19693333" y="0"/>
                  </a:lnTo>
                  <a:lnTo>
                    <a:pt x="19693333" y="4213915"/>
                  </a:lnTo>
                  <a:lnTo>
                    <a:pt x="0" y="4213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57044"/>
              </a:stretch>
            </a:blipFill>
          </p:spPr>
          <p:txBody>
            <a:bodyPr/>
            <a:lstStyle/>
            <a:p>
              <a:endParaRPr lang="af-Z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4844"/>
            <a:ext cx="8003284" cy="813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6"/>
              </a:lnSpc>
            </a:pPr>
            <a:r>
              <a:rPr lang="en-US" sz="471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Kom ons lees deur die vrae: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71123"/>
            <a:ext cx="16230600" cy="9144753"/>
          </a:xfrm>
          <a:custGeom>
            <a:avLst/>
            <a:gdLst/>
            <a:ahLst/>
            <a:cxnLst/>
            <a:rect l="l" t="t" r="r" b="b"/>
            <a:pathLst>
              <a:path w="16230600" h="9144753">
                <a:moveTo>
                  <a:pt x="0" y="0"/>
                </a:moveTo>
                <a:lnTo>
                  <a:pt x="16230600" y="0"/>
                </a:lnTo>
                <a:lnTo>
                  <a:pt x="16230600" y="9144754"/>
                </a:lnTo>
                <a:lnTo>
                  <a:pt x="0" y="9144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3086" y="153158"/>
            <a:ext cx="13648108" cy="9989627"/>
          </a:xfrm>
          <a:custGeom>
            <a:avLst/>
            <a:gdLst/>
            <a:ahLst/>
            <a:cxnLst/>
            <a:rect l="l" t="t" r="r" b="b"/>
            <a:pathLst>
              <a:path w="13648108" h="9989627">
                <a:moveTo>
                  <a:pt x="0" y="0"/>
                </a:moveTo>
                <a:lnTo>
                  <a:pt x="13648108" y="0"/>
                </a:lnTo>
                <a:lnTo>
                  <a:pt x="13648108" y="9989626"/>
                </a:lnTo>
                <a:lnTo>
                  <a:pt x="0" y="998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3440" y="359856"/>
            <a:ext cx="12041121" cy="6396845"/>
          </a:xfrm>
          <a:custGeom>
            <a:avLst/>
            <a:gdLst/>
            <a:ahLst/>
            <a:cxnLst/>
            <a:rect l="l" t="t" r="r" b="b"/>
            <a:pathLst>
              <a:path w="12041121" h="6396845">
                <a:moveTo>
                  <a:pt x="0" y="0"/>
                </a:moveTo>
                <a:lnTo>
                  <a:pt x="12041120" y="0"/>
                </a:lnTo>
                <a:lnTo>
                  <a:pt x="12041120" y="6396846"/>
                </a:lnTo>
                <a:lnTo>
                  <a:pt x="0" y="6396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1028700" y="7431302"/>
            <a:ext cx="16230600" cy="129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55"/>
              </a:lnSpc>
            </a:pPr>
            <a:r>
              <a:rPr lang="en-US" sz="7611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Beantwoord die vrae in jou boek.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4844"/>
            <a:ext cx="6515100" cy="813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606"/>
              </a:lnSpc>
            </a:pPr>
            <a:r>
              <a:rPr lang="en-US" sz="471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MEMORANDUM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1338165"/>
            <a:ext cx="14775102" cy="8565202"/>
            <a:chOff x="0" y="0"/>
            <a:chExt cx="19700137" cy="11420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700137" cy="7088218"/>
            </a:xfrm>
            <a:custGeom>
              <a:avLst/>
              <a:gdLst/>
              <a:ahLst/>
              <a:cxnLst/>
              <a:rect l="l" t="t" r="r" b="b"/>
              <a:pathLst>
                <a:path w="19700137" h="7088218">
                  <a:moveTo>
                    <a:pt x="0" y="0"/>
                  </a:moveTo>
                  <a:lnTo>
                    <a:pt x="19700137" y="0"/>
                  </a:lnTo>
                  <a:lnTo>
                    <a:pt x="19700137" y="7088218"/>
                  </a:lnTo>
                  <a:lnTo>
                    <a:pt x="0" y="7088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5" name="Freeform 5"/>
            <p:cNvSpPr/>
            <p:nvPr/>
          </p:nvSpPr>
          <p:spPr>
            <a:xfrm>
              <a:off x="6804" y="7206354"/>
              <a:ext cx="19693333" cy="4213916"/>
            </a:xfrm>
            <a:custGeom>
              <a:avLst/>
              <a:gdLst/>
              <a:ahLst/>
              <a:cxnLst/>
              <a:rect l="l" t="t" r="r" b="b"/>
              <a:pathLst>
                <a:path w="19693333" h="4213916">
                  <a:moveTo>
                    <a:pt x="0" y="0"/>
                  </a:moveTo>
                  <a:lnTo>
                    <a:pt x="19693333" y="0"/>
                  </a:lnTo>
                  <a:lnTo>
                    <a:pt x="19693333" y="4213915"/>
                  </a:lnTo>
                  <a:lnTo>
                    <a:pt x="0" y="4213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-57044"/>
              </a:stretch>
            </a:blipFill>
          </p:spPr>
          <p:txBody>
            <a:bodyPr/>
            <a:lstStyle/>
            <a:p>
              <a:endParaRPr lang="af-ZA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44674" y="1503634"/>
            <a:ext cx="1950633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25502" y="2924129"/>
            <a:ext cx="14571216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kwatryne                                       koeplette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25502" y="4758690"/>
            <a:ext cx="5918435" cy="116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6"/>
              </a:lnSpc>
            </a:pPr>
            <a:r>
              <a:rPr lang="en-US" sz="334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“Wanneer die reisgogga byt</a:t>
            </a:r>
          </a:p>
          <a:p>
            <a:pPr algn="l">
              <a:lnSpc>
                <a:spcPts val="4676"/>
              </a:lnSpc>
            </a:pPr>
            <a:r>
              <a:rPr lang="en-US" sz="334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weet ek dis weer tyd.”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03625" y="8545831"/>
            <a:ext cx="788801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4758690"/>
            <a:ext cx="5918435" cy="1163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6"/>
              </a:lnSpc>
            </a:pPr>
            <a:r>
              <a:rPr lang="en-US" sz="334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“My tas glimlag groot</a:t>
            </a:r>
          </a:p>
          <a:p>
            <a:pPr algn="l">
              <a:lnSpc>
                <a:spcPts val="4676"/>
              </a:lnSpc>
            </a:pPr>
            <a:r>
              <a:rPr lang="en-US" sz="334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reg vir die reis per boot.”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571123"/>
            <a:ext cx="16230600" cy="9144753"/>
          </a:xfrm>
          <a:custGeom>
            <a:avLst/>
            <a:gdLst/>
            <a:ahLst/>
            <a:cxnLst/>
            <a:rect l="l" t="t" r="r" b="b"/>
            <a:pathLst>
              <a:path w="16230600" h="9144753">
                <a:moveTo>
                  <a:pt x="0" y="0"/>
                </a:moveTo>
                <a:lnTo>
                  <a:pt x="16230600" y="0"/>
                </a:lnTo>
                <a:lnTo>
                  <a:pt x="16230600" y="9144754"/>
                </a:lnTo>
                <a:lnTo>
                  <a:pt x="0" y="9144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1932312" y="1291477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Dis baie duur om te reis. / Dis kos baie geld.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32312" y="3162172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Om te lees as sy niks het om te doen nie, verveeld is.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32312" y="5067300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“Sk</a:t>
            </a:r>
            <a:r>
              <a:rPr lang="en-US" sz="4200" b="1" u="sng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oe</a:t>
            </a: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ne, br</a:t>
            </a:r>
            <a:r>
              <a:rPr lang="en-US" sz="4200" b="1" u="sng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oe</a:t>
            </a: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ke en h</a:t>
            </a:r>
            <a:r>
              <a:rPr lang="en-US" sz="4200" b="1" u="sng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oe</a:t>
            </a: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d”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2312" y="6769077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“na vlaktes </a:t>
            </a:r>
            <a:r>
              <a:rPr lang="en-US" sz="4200" b="1" u="sng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</a:t>
            </a: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aar </a:t>
            </a:r>
            <a:r>
              <a:rPr lang="en-US" sz="4200" b="1" u="sng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</a:t>
            </a: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ilde perde nog galop”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32312" y="8672171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argitek, Antoni Gaudi.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48687"/>
            <a:ext cx="13571529" cy="9989627"/>
          </a:xfrm>
          <a:custGeom>
            <a:avLst/>
            <a:gdLst/>
            <a:ahLst/>
            <a:cxnLst/>
            <a:rect l="l" t="t" r="r" b="b"/>
            <a:pathLst>
              <a:path w="13571529" h="9989627">
                <a:moveTo>
                  <a:pt x="0" y="0"/>
                </a:moveTo>
                <a:lnTo>
                  <a:pt x="13571529" y="0"/>
                </a:lnTo>
                <a:lnTo>
                  <a:pt x="13571529" y="9989626"/>
                </a:lnTo>
                <a:lnTo>
                  <a:pt x="0" y="998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64"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7088625" y="1878581"/>
            <a:ext cx="1057682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9154" y="3800330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Jy sal inkopies kan doen.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9154" y="5284703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Italië en Nederland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32312" y="6769077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Terug by die huis in haar eie land.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46307" y="7574540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herhaling van die woord “na”.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9154" y="9182100"/>
            <a:ext cx="13883794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200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aabbcc - paarrym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1885" y="366423"/>
            <a:ext cx="9034199" cy="9554153"/>
          </a:xfrm>
          <a:custGeom>
            <a:avLst/>
            <a:gdLst/>
            <a:ahLst/>
            <a:cxnLst/>
            <a:rect l="l" t="t" r="r" b="b"/>
            <a:pathLst>
              <a:path w="9034199" h="9554153">
                <a:moveTo>
                  <a:pt x="0" y="0"/>
                </a:moveTo>
                <a:lnTo>
                  <a:pt x="9034200" y="0"/>
                </a:lnTo>
                <a:lnTo>
                  <a:pt x="9034200" y="9554154"/>
                </a:lnTo>
                <a:lnTo>
                  <a:pt x="0" y="95541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Freeform 3"/>
          <p:cNvSpPr/>
          <p:nvPr/>
        </p:nvSpPr>
        <p:spPr>
          <a:xfrm>
            <a:off x="3871885" y="1177026"/>
            <a:ext cx="439105" cy="1857751"/>
          </a:xfrm>
          <a:custGeom>
            <a:avLst/>
            <a:gdLst/>
            <a:ahLst/>
            <a:cxnLst/>
            <a:rect l="l" t="t" r="r" b="b"/>
            <a:pathLst>
              <a:path w="439105" h="1857751">
                <a:moveTo>
                  <a:pt x="0" y="0"/>
                </a:moveTo>
                <a:lnTo>
                  <a:pt x="439105" y="0"/>
                </a:lnTo>
                <a:lnTo>
                  <a:pt x="439105" y="1857752"/>
                </a:lnTo>
                <a:lnTo>
                  <a:pt x="0" y="1857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4" name="Freeform 4"/>
          <p:cNvSpPr/>
          <p:nvPr/>
        </p:nvSpPr>
        <p:spPr>
          <a:xfrm>
            <a:off x="3989218" y="3111553"/>
            <a:ext cx="234665" cy="992814"/>
          </a:xfrm>
          <a:custGeom>
            <a:avLst/>
            <a:gdLst/>
            <a:ahLst/>
            <a:cxnLst/>
            <a:rect l="l" t="t" r="r" b="b"/>
            <a:pathLst>
              <a:path w="234665" h="992814">
                <a:moveTo>
                  <a:pt x="0" y="0"/>
                </a:moveTo>
                <a:lnTo>
                  <a:pt x="234665" y="0"/>
                </a:lnTo>
                <a:lnTo>
                  <a:pt x="234665" y="992814"/>
                </a:lnTo>
                <a:lnTo>
                  <a:pt x="0" y="99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5" name="Freeform 5"/>
          <p:cNvSpPr/>
          <p:nvPr/>
        </p:nvSpPr>
        <p:spPr>
          <a:xfrm>
            <a:off x="3989218" y="7852886"/>
            <a:ext cx="439105" cy="1857751"/>
          </a:xfrm>
          <a:custGeom>
            <a:avLst/>
            <a:gdLst/>
            <a:ahLst/>
            <a:cxnLst/>
            <a:rect l="l" t="t" r="r" b="b"/>
            <a:pathLst>
              <a:path w="439105" h="1857751">
                <a:moveTo>
                  <a:pt x="0" y="0"/>
                </a:moveTo>
                <a:lnTo>
                  <a:pt x="439105" y="0"/>
                </a:lnTo>
                <a:lnTo>
                  <a:pt x="439105" y="1857751"/>
                </a:lnTo>
                <a:lnTo>
                  <a:pt x="0" y="18577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grpSp>
        <p:nvGrpSpPr>
          <p:cNvPr id="6" name="Group 6"/>
          <p:cNvGrpSpPr/>
          <p:nvPr/>
        </p:nvGrpSpPr>
        <p:grpSpPr>
          <a:xfrm>
            <a:off x="1609507" y="2036049"/>
            <a:ext cx="1942984" cy="664147"/>
            <a:chOff x="0" y="0"/>
            <a:chExt cx="2590645" cy="8855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90645" cy="885529"/>
            </a:xfrm>
            <a:custGeom>
              <a:avLst/>
              <a:gdLst/>
              <a:ahLst/>
              <a:cxnLst/>
              <a:rect l="l" t="t" r="r" b="b"/>
              <a:pathLst>
                <a:path w="2590645" h="885529">
                  <a:moveTo>
                    <a:pt x="0" y="0"/>
                  </a:moveTo>
                  <a:lnTo>
                    <a:pt x="2590645" y="0"/>
                  </a:lnTo>
                  <a:lnTo>
                    <a:pt x="2590645" y="885529"/>
                  </a:lnTo>
                  <a:lnTo>
                    <a:pt x="0" y="88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8719" y="16078"/>
              <a:ext cx="2140283" cy="688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Kwatryn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09507" y="3607960"/>
            <a:ext cx="1942984" cy="664147"/>
            <a:chOff x="0" y="0"/>
            <a:chExt cx="2590645" cy="8855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90645" cy="885529"/>
            </a:xfrm>
            <a:custGeom>
              <a:avLst/>
              <a:gdLst/>
              <a:ahLst/>
              <a:cxnLst/>
              <a:rect l="l" t="t" r="r" b="b"/>
              <a:pathLst>
                <a:path w="2590645" h="885529">
                  <a:moveTo>
                    <a:pt x="0" y="0"/>
                  </a:moveTo>
                  <a:lnTo>
                    <a:pt x="2590645" y="0"/>
                  </a:lnTo>
                  <a:lnTo>
                    <a:pt x="2590645" y="885529"/>
                  </a:lnTo>
                  <a:lnTo>
                    <a:pt x="0" y="88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68719" y="16078"/>
              <a:ext cx="2140283" cy="688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Koeplet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4745" y="4774661"/>
            <a:ext cx="1942984" cy="664147"/>
            <a:chOff x="0" y="0"/>
            <a:chExt cx="2590645" cy="88552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90645" cy="885529"/>
            </a:xfrm>
            <a:custGeom>
              <a:avLst/>
              <a:gdLst/>
              <a:ahLst/>
              <a:cxnLst/>
              <a:rect l="l" t="t" r="r" b="b"/>
              <a:pathLst>
                <a:path w="2590645" h="885529">
                  <a:moveTo>
                    <a:pt x="0" y="0"/>
                  </a:moveTo>
                  <a:lnTo>
                    <a:pt x="2590645" y="0"/>
                  </a:lnTo>
                  <a:lnTo>
                    <a:pt x="2590645" y="885529"/>
                  </a:lnTo>
                  <a:lnTo>
                    <a:pt x="0" y="88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68719" y="16078"/>
              <a:ext cx="2140283" cy="688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Koeplet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62202" y="5989074"/>
            <a:ext cx="1942984" cy="664147"/>
            <a:chOff x="0" y="0"/>
            <a:chExt cx="2590645" cy="8855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590645" cy="885529"/>
            </a:xfrm>
            <a:custGeom>
              <a:avLst/>
              <a:gdLst/>
              <a:ahLst/>
              <a:cxnLst/>
              <a:rect l="l" t="t" r="r" b="b"/>
              <a:pathLst>
                <a:path w="2590645" h="885529">
                  <a:moveTo>
                    <a:pt x="0" y="0"/>
                  </a:moveTo>
                  <a:lnTo>
                    <a:pt x="2590645" y="0"/>
                  </a:lnTo>
                  <a:lnTo>
                    <a:pt x="2590645" y="885529"/>
                  </a:lnTo>
                  <a:lnTo>
                    <a:pt x="0" y="88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68719" y="16078"/>
              <a:ext cx="2140283" cy="688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Koeplet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3961782" y="3377306"/>
            <a:ext cx="3297518" cy="727061"/>
            <a:chOff x="0" y="0"/>
            <a:chExt cx="4396691" cy="96941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396691" cy="969415"/>
            </a:xfrm>
            <a:custGeom>
              <a:avLst/>
              <a:gdLst/>
              <a:ahLst/>
              <a:cxnLst/>
              <a:rect l="l" t="t" r="r" b="b"/>
              <a:pathLst>
                <a:path w="4396691" h="969415">
                  <a:moveTo>
                    <a:pt x="0" y="0"/>
                  </a:moveTo>
                  <a:lnTo>
                    <a:pt x="4396691" y="0"/>
                  </a:lnTo>
                  <a:lnTo>
                    <a:pt x="4396691" y="969415"/>
                  </a:lnTo>
                  <a:lnTo>
                    <a:pt x="0" y="9694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27514" b="-27514"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456053" y="13489"/>
              <a:ext cx="3632363" cy="757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65"/>
                </a:lnSpc>
              </a:pPr>
              <a:r>
                <a:rPr lang="en-US" sz="3404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16 versreëls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3961782" y="5727074"/>
            <a:ext cx="3725485" cy="4251624"/>
          </a:xfrm>
          <a:custGeom>
            <a:avLst/>
            <a:gdLst/>
            <a:ahLst/>
            <a:cxnLst/>
            <a:rect l="l" t="t" r="r" b="b"/>
            <a:pathLst>
              <a:path w="3725485" h="4251624">
                <a:moveTo>
                  <a:pt x="0" y="0"/>
                </a:moveTo>
                <a:lnTo>
                  <a:pt x="3725486" y="0"/>
                </a:lnTo>
                <a:lnTo>
                  <a:pt x="3725486" y="4251624"/>
                </a:lnTo>
                <a:lnTo>
                  <a:pt x="0" y="42516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22" name="Freeform 22"/>
          <p:cNvSpPr/>
          <p:nvPr/>
        </p:nvSpPr>
        <p:spPr>
          <a:xfrm>
            <a:off x="3989218" y="4318878"/>
            <a:ext cx="234665" cy="992814"/>
          </a:xfrm>
          <a:custGeom>
            <a:avLst/>
            <a:gdLst/>
            <a:ahLst/>
            <a:cxnLst/>
            <a:rect l="l" t="t" r="r" b="b"/>
            <a:pathLst>
              <a:path w="234665" h="992814">
                <a:moveTo>
                  <a:pt x="0" y="0"/>
                </a:moveTo>
                <a:lnTo>
                  <a:pt x="234665" y="0"/>
                </a:lnTo>
                <a:lnTo>
                  <a:pt x="234665" y="992814"/>
                </a:lnTo>
                <a:lnTo>
                  <a:pt x="0" y="99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23" name="Freeform 23"/>
          <p:cNvSpPr/>
          <p:nvPr/>
        </p:nvSpPr>
        <p:spPr>
          <a:xfrm>
            <a:off x="3989218" y="5492667"/>
            <a:ext cx="234665" cy="992814"/>
          </a:xfrm>
          <a:custGeom>
            <a:avLst/>
            <a:gdLst/>
            <a:ahLst/>
            <a:cxnLst/>
            <a:rect l="l" t="t" r="r" b="b"/>
            <a:pathLst>
              <a:path w="234665" h="992814">
                <a:moveTo>
                  <a:pt x="0" y="0"/>
                </a:moveTo>
                <a:lnTo>
                  <a:pt x="234665" y="0"/>
                </a:lnTo>
                <a:lnTo>
                  <a:pt x="234665" y="992814"/>
                </a:lnTo>
                <a:lnTo>
                  <a:pt x="0" y="99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sp>
        <p:nvSpPr>
          <p:cNvPr id="24" name="Freeform 24"/>
          <p:cNvSpPr/>
          <p:nvPr/>
        </p:nvSpPr>
        <p:spPr>
          <a:xfrm>
            <a:off x="3974105" y="6677481"/>
            <a:ext cx="234665" cy="992814"/>
          </a:xfrm>
          <a:custGeom>
            <a:avLst/>
            <a:gdLst/>
            <a:ahLst/>
            <a:cxnLst/>
            <a:rect l="l" t="t" r="r" b="b"/>
            <a:pathLst>
              <a:path w="234665" h="992814">
                <a:moveTo>
                  <a:pt x="0" y="0"/>
                </a:moveTo>
                <a:lnTo>
                  <a:pt x="234665" y="0"/>
                </a:lnTo>
                <a:lnTo>
                  <a:pt x="234665" y="992814"/>
                </a:lnTo>
                <a:lnTo>
                  <a:pt x="0" y="992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af-ZA"/>
          </a:p>
        </p:txBody>
      </p:sp>
      <p:grpSp>
        <p:nvGrpSpPr>
          <p:cNvPr id="25" name="Group 25"/>
          <p:cNvGrpSpPr/>
          <p:nvPr/>
        </p:nvGrpSpPr>
        <p:grpSpPr>
          <a:xfrm>
            <a:off x="1662202" y="7205671"/>
            <a:ext cx="1942984" cy="664147"/>
            <a:chOff x="0" y="0"/>
            <a:chExt cx="2590645" cy="88552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590645" cy="885529"/>
            </a:xfrm>
            <a:custGeom>
              <a:avLst/>
              <a:gdLst/>
              <a:ahLst/>
              <a:cxnLst/>
              <a:rect l="l" t="t" r="r" b="b"/>
              <a:pathLst>
                <a:path w="2590645" h="885529">
                  <a:moveTo>
                    <a:pt x="0" y="0"/>
                  </a:moveTo>
                  <a:lnTo>
                    <a:pt x="2590645" y="0"/>
                  </a:lnTo>
                  <a:lnTo>
                    <a:pt x="2590645" y="885529"/>
                  </a:lnTo>
                  <a:lnTo>
                    <a:pt x="0" y="88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268719" y="16078"/>
              <a:ext cx="2140283" cy="688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Koeplet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814602" y="8766175"/>
            <a:ext cx="1942984" cy="664147"/>
            <a:chOff x="0" y="0"/>
            <a:chExt cx="2590645" cy="885529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590645" cy="885529"/>
            </a:xfrm>
            <a:custGeom>
              <a:avLst/>
              <a:gdLst/>
              <a:ahLst/>
              <a:cxnLst/>
              <a:rect l="l" t="t" r="r" b="b"/>
              <a:pathLst>
                <a:path w="2590645" h="885529">
                  <a:moveTo>
                    <a:pt x="0" y="0"/>
                  </a:moveTo>
                  <a:lnTo>
                    <a:pt x="2590645" y="0"/>
                  </a:lnTo>
                  <a:lnTo>
                    <a:pt x="2590645" y="885529"/>
                  </a:lnTo>
                  <a:lnTo>
                    <a:pt x="0" y="8855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af-Z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68719" y="16078"/>
              <a:ext cx="2140283" cy="688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b="1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Kwatryn</a:t>
              </a:r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7890282" y="1186551"/>
            <a:ext cx="2029598" cy="17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388985" y="3197255"/>
            <a:ext cx="2029598" cy="131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</a:t>
            </a:r>
          </a:p>
          <a:p>
            <a:pPr algn="ctr">
              <a:lnSpc>
                <a:spcPts val="3450"/>
              </a:lnSpc>
            </a:pPr>
            <a:endParaRPr lang="en-US" sz="2924" b="1">
              <a:solidFill>
                <a:srgbClr val="CB6CE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1932184" y="7862411"/>
            <a:ext cx="2029598" cy="175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651402" y="1383318"/>
            <a:ext cx="1859193" cy="65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3835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1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9507" y="2966897"/>
            <a:ext cx="1873935" cy="65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3835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2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62202" y="4162553"/>
            <a:ext cx="1890289" cy="65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3835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662202" y="5362608"/>
            <a:ext cx="1905527" cy="65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3835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4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257673" y="1550279"/>
            <a:ext cx="3001627" cy="76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28"/>
              </a:lnSpc>
            </a:pPr>
            <a:r>
              <a:rPr lang="en-US" sz="50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Paarrym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097000" y="2480383"/>
            <a:ext cx="2812767" cy="707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78"/>
              </a:lnSpc>
            </a:pPr>
            <a:r>
              <a:rPr lang="en-US" sz="4198" b="1" dirty="0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 </a:t>
            </a:r>
            <a:r>
              <a:rPr lang="en-US" sz="4198" b="1" dirty="0" err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strofes</a:t>
            </a:r>
            <a:endParaRPr lang="en-US" sz="4198" b="1" dirty="0">
              <a:solidFill>
                <a:srgbClr val="00BF63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763676" y="6601281"/>
            <a:ext cx="1895337" cy="65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3835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808237" y="8139708"/>
            <a:ext cx="1918256" cy="652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69"/>
              </a:lnSpc>
            </a:pPr>
            <a:r>
              <a:rPr lang="en-US" sz="3835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6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782350" y="4281632"/>
            <a:ext cx="2029598" cy="131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</a:t>
            </a:r>
          </a:p>
          <a:p>
            <a:pPr algn="ctr">
              <a:lnSpc>
                <a:spcPts val="3450"/>
              </a:lnSpc>
            </a:pPr>
            <a:endParaRPr lang="en-US" sz="2924" b="1">
              <a:solidFill>
                <a:srgbClr val="CB6CE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811948" y="5502192"/>
            <a:ext cx="2029598" cy="131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</a:t>
            </a:r>
          </a:p>
          <a:p>
            <a:pPr algn="ctr">
              <a:lnSpc>
                <a:spcPts val="3450"/>
              </a:lnSpc>
            </a:pPr>
            <a:endParaRPr lang="en-US" sz="2924" b="1">
              <a:solidFill>
                <a:srgbClr val="CB6CE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602506" y="6687006"/>
            <a:ext cx="2029598" cy="1312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</a:t>
            </a:r>
          </a:p>
          <a:p>
            <a:pPr algn="ctr">
              <a:lnSpc>
                <a:spcPts val="3450"/>
              </a:lnSpc>
            </a:pPr>
            <a:r>
              <a:rPr lang="en-US" sz="2924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</a:t>
            </a:r>
          </a:p>
          <a:p>
            <a:pPr algn="ctr">
              <a:lnSpc>
                <a:spcPts val="3450"/>
              </a:lnSpc>
            </a:pPr>
            <a:endParaRPr lang="en-US" sz="2924" b="1">
              <a:solidFill>
                <a:srgbClr val="CB6CE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82656" y="5271391"/>
            <a:ext cx="2520315" cy="4114800"/>
          </a:xfrm>
          <a:custGeom>
            <a:avLst/>
            <a:gdLst/>
            <a:ahLst/>
            <a:cxnLst/>
            <a:rect l="l" t="t" r="r" b="b"/>
            <a:pathLst>
              <a:path w="2520315" h="4114800">
                <a:moveTo>
                  <a:pt x="0" y="0"/>
                </a:moveTo>
                <a:lnTo>
                  <a:pt x="2520315" y="0"/>
                </a:lnTo>
                <a:lnTo>
                  <a:pt x="25203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Freeform 3"/>
          <p:cNvSpPr/>
          <p:nvPr/>
        </p:nvSpPr>
        <p:spPr>
          <a:xfrm>
            <a:off x="14188285" y="6662445"/>
            <a:ext cx="1332692" cy="1332692"/>
          </a:xfrm>
          <a:custGeom>
            <a:avLst/>
            <a:gdLst/>
            <a:ahLst/>
            <a:cxnLst/>
            <a:rect l="l" t="t" r="r" b="b"/>
            <a:pathLst>
              <a:path w="1332692" h="1332692">
                <a:moveTo>
                  <a:pt x="0" y="0"/>
                </a:moveTo>
                <a:lnTo>
                  <a:pt x="1332693" y="0"/>
                </a:lnTo>
                <a:lnTo>
                  <a:pt x="1332693" y="1332692"/>
                </a:lnTo>
                <a:lnTo>
                  <a:pt x="0" y="13326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grpSp>
        <p:nvGrpSpPr>
          <p:cNvPr id="4" name="Group 4"/>
          <p:cNvGrpSpPr/>
          <p:nvPr/>
        </p:nvGrpSpPr>
        <p:grpSpPr>
          <a:xfrm>
            <a:off x="1653322" y="5463870"/>
            <a:ext cx="6140094" cy="1004443"/>
            <a:chOff x="0" y="0"/>
            <a:chExt cx="1617144" cy="2645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7144" cy="264545"/>
            </a:xfrm>
            <a:custGeom>
              <a:avLst/>
              <a:gdLst/>
              <a:ahLst/>
              <a:cxnLst/>
              <a:rect l="l" t="t" r="r" b="b"/>
              <a:pathLst>
                <a:path w="1617144" h="264545">
                  <a:moveTo>
                    <a:pt x="0" y="0"/>
                  </a:moveTo>
                  <a:lnTo>
                    <a:pt x="1617144" y="0"/>
                  </a:lnTo>
                  <a:lnTo>
                    <a:pt x="1617144" y="264545"/>
                  </a:lnTo>
                  <a:lnTo>
                    <a:pt x="0" y="264545"/>
                  </a:ln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617144" cy="302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02686" y="7804333"/>
            <a:ext cx="3008397" cy="2117159"/>
          </a:xfrm>
          <a:custGeom>
            <a:avLst/>
            <a:gdLst/>
            <a:ahLst/>
            <a:cxnLst/>
            <a:rect l="l" t="t" r="r" b="b"/>
            <a:pathLst>
              <a:path w="3008397" h="2117159">
                <a:moveTo>
                  <a:pt x="0" y="0"/>
                </a:moveTo>
                <a:lnTo>
                  <a:pt x="3008397" y="0"/>
                </a:lnTo>
                <a:lnTo>
                  <a:pt x="3008397" y="2117160"/>
                </a:lnTo>
                <a:lnTo>
                  <a:pt x="0" y="21171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grpSp>
        <p:nvGrpSpPr>
          <p:cNvPr id="8" name="Group 8"/>
          <p:cNvGrpSpPr/>
          <p:nvPr/>
        </p:nvGrpSpPr>
        <p:grpSpPr>
          <a:xfrm>
            <a:off x="5711246" y="2884956"/>
            <a:ext cx="2395639" cy="1004443"/>
            <a:chOff x="0" y="0"/>
            <a:chExt cx="630950" cy="2645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0950" cy="264545"/>
            </a:xfrm>
            <a:custGeom>
              <a:avLst/>
              <a:gdLst/>
              <a:ahLst/>
              <a:cxnLst/>
              <a:rect l="l" t="t" r="r" b="b"/>
              <a:pathLst>
                <a:path w="630950" h="264545">
                  <a:moveTo>
                    <a:pt x="0" y="0"/>
                  </a:moveTo>
                  <a:lnTo>
                    <a:pt x="630950" y="0"/>
                  </a:lnTo>
                  <a:lnTo>
                    <a:pt x="630950" y="264545"/>
                  </a:lnTo>
                  <a:lnTo>
                    <a:pt x="0" y="264545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30950" cy="302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854532" y="2712463"/>
            <a:ext cx="7594267" cy="4660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Wanneer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die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reisgogga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u="sng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byt</a:t>
            </a:r>
            <a:endParaRPr lang="en-US" sz="4018" b="1" u="sng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weet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ek dis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weer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u="sng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tyd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My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tas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glimlag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018" b="1" u="sng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groot</a:t>
            </a:r>
            <a:endParaRPr lang="en-US" sz="4018" b="1" u="sng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9524"/>
              </a:lnSpc>
            </a:pPr>
            <a:r>
              <a:rPr lang="en-US" sz="4018" b="1" dirty="0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reg </a:t>
            </a:r>
            <a:r>
              <a:rPr lang="en-US" sz="4018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vir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die reis per </a:t>
            </a:r>
            <a:r>
              <a:rPr lang="en-US" sz="4018" b="1" u="sng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boot</a:t>
            </a: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782656" y="349247"/>
            <a:ext cx="34766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9832" y="158089"/>
            <a:ext cx="7483583" cy="2255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3"/>
              </a:lnSpc>
              <a:spcBef>
                <a:spcPct val="0"/>
              </a:spcBef>
            </a:pPr>
            <a:r>
              <a:rPr lang="en-US" sz="3731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Enjambement (reël 1+2 en 3+4): Een versreël wat oorgaan na ‘n ander sonder die gebruik van leestekens.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76789" y="4731035"/>
            <a:ext cx="5211025" cy="1931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247" b="1">
                <a:solidFill>
                  <a:srgbClr val="FF66C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Personifikasie: Tas kan nie regtig glimlag nie. Tas is net gelukkig om weer op vakansie te kan gaan.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144000" y="1574803"/>
            <a:ext cx="4242266" cy="1004443"/>
            <a:chOff x="0" y="0"/>
            <a:chExt cx="1117305" cy="2645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17305" cy="264545"/>
            </a:xfrm>
            <a:custGeom>
              <a:avLst/>
              <a:gdLst/>
              <a:ahLst/>
              <a:cxnLst/>
              <a:rect l="l" t="t" r="r" b="b"/>
              <a:pathLst>
                <a:path w="1117305" h="264545">
                  <a:moveTo>
                    <a:pt x="0" y="0"/>
                  </a:moveTo>
                  <a:lnTo>
                    <a:pt x="1117305" y="0"/>
                  </a:lnTo>
                  <a:lnTo>
                    <a:pt x="1117305" y="264545"/>
                  </a:lnTo>
                  <a:lnTo>
                    <a:pt x="0" y="264545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66675"/>
              <a:ext cx="1117305" cy="3312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179"/>
                </a:lnSpc>
                <a:spcBef>
                  <a:spcPct val="0"/>
                </a:spcBef>
              </a:pPr>
              <a:r>
                <a:rPr lang="en-US" sz="3699">
                  <a:solidFill>
                    <a:srgbClr val="302A4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Die lus om te reis.</a:t>
              </a:r>
            </a:p>
          </p:txBody>
        </p:sp>
      </p:grpSp>
      <p:sp>
        <p:nvSpPr>
          <p:cNvPr id="18" name="AutoShape 18"/>
          <p:cNvSpPr/>
          <p:nvPr/>
        </p:nvSpPr>
        <p:spPr>
          <a:xfrm flipV="1">
            <a:off x="6909065" y="1952712"/>
            <a:ext cx="2366846" cy="93224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19" name="AutoShape 19"/>
          <p:cNvSpPr/>
          <p:nvPr/>
        </p:nvSpPr>
        <p:spPr>
          <a:xfrm flipV="1">
            <a:off x="7793415" y="5909289"/>
            <a:ext cx="793286" cy="5680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68354" y="5819868"/>
            <a:ext cx="3885769" cy="2321747"/>
          </a:xfrm>
          <a:custGeom>
            <a:avLst/>
            <a:gdLst/>
            <a:ahLst/>
            <a:cxnLst/>
            <a:rect l="l" t="t" r="r" b="b"/>
            <a:pathLst>
              <a:path w="3885769" h="2321747">
                <a:moveTo>
                  <a:pt x="0" y="0"/>
                </a:moveTo>
                <a:lnTo>
                  <a:pt x="3885769" y="0"/>
                </a:lnTo>
                <a:lnTo>
                  <a:pt x="3885769" y="2321747"/>
                </a:lnTo>
                <a:lnTo>
                  <a:pt x="0" y="2321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TextBox 3"/>
          <p:cNvSpPr txBox="1"/>
          <p:nvPr/>
        </p:nvSpPr>
        <p:spPr>
          <a:xfrm>
            <a:off x="1854533" y="2712463"/>
            <a:ext cx="8577083" cy="226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5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Op soek na ‘n nuwe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avontuur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6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net jammer alles is so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duur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768799" y="349247"/>
            <a:ext cx="3504357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11077" y="5076825"/>
            <a:ext cx="2895455" cy="1419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1"/>
              </a:lnSpc>
            </a:pPr>
            <a:r>
              <a:rPr lang="en-US" sz="4129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Om te reis is duur.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23188" y="3006609"/>
            <a:ext cx="6047151" cy="1168289"/>
            <a:chOff x="0" y="0"/>
            <a:chExt cx="1592665" cy="3076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2665" cy="307698"/>
            </a:xfrm>
            <a:custGeom>
              <a:avLst/>
              <a:gdLst/>
              <a:ahLst/>
              <a:cxnLst/>
              <a:rect l="l" t="t" r="r" b="b"/>
              <a:pathLst>
                <a:path w="1592665" h="307698">
                  <a:moveTo>
                    <a:pt x="0" y="0"/>
                  </a:moveTo>
                  <a:lnTo>
                    <a:pt x="1592665" y="0"/>
                  </a:lnTo>
                  <a:lnTo>
                    <a:pt x="1592665" y="307698"/>
                  </a:lnTo>
                  <a:lnTo>
                    <a:pt x="0" y="307698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92665" cy="3457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0062" y="990659"/>
            <a:ext cx="4797020" cy="1200367"/>
            <a:chOff x="0" y="0"/>
            <a:chExt cx="1263413" cy="3161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3413" cy="316146"/>
            </a:xfrm>
            <a:custGeom>
              <a:avLst/>
              <a:gdLst/>
              <a:ahLst/>
              <a:cxnLst/>
              <a:rect l="l" t="t" r="r" b="b"/>
              <a:pathLst>
                <a:path w="1263413" h="316146">
                  <a:moveTo>
                    <a:pt x="0" y="0"/>
                  </a:moveTo>
                  <a:lnTo>
                    <a:pt x="1263413" y="0"/>
                  </a:lnTo>
                  <a:lnTo>
                    <a:pt x="1263413" y="316146"/>
                  </a:lnTo>
                  <a:lnTo>
                    <a:pt x="0" y="316146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1263413" cy="401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79"/>
                </a:lnSpc>
              </a:pPr>
              <a:r>
                <a:rPr lang="en-US" sz="46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oe-assonansie</a:t>
              </a:r>
            </a:p>
          </p:txBody>
        </p:sp>
      </p:grpSp>
      <p:sp>
        <p:nvSpPr>
          <p:cNvPr id="8" name="AutoShape 8"/>
          <p:cNvSpPr/>
          <p:nvPr/>
        </p:nvSpPr>
        <p:spPr>
          <a:xfrm flipH="1" flipV="1">
            <a:off x="4017493" y="2386659"/>
            <a:ext cx="1329271" cy="6199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9" name="Freeform 9"/>
          <p:cNvSpPr/>
          <p:nvPr/>
        </p:nvSpPr>
        <p:spPr>
          <a:xfrm>
            <a:off x="9595512" y="4352030"/>
            <a:ext cx="8315987" cy="5550921"/>
          </a:xfrm>
          <a:custGeom>
            <a:avLst/>
            <a:gdLst/>
            <a:ahLst/>
            <a:cxnLst/>
            <a:rect l="l" t="t" r="r" b="b"/>
            <a:pathLst>
              <a:path w="8315987" h="5550921">
                <a:moveTo>
                  <a:pt x="0" y="0"/>
                </a:moveTo>
                <a:lnTo>
                  <a:pt x="8315987" y="0"/>
                </a:lnTo>
                <a:lnTo>
                  <a:pt x="8315987" y="5550921"/>
                </a:lnTo>
                <a:lnTo>
                  <a:pt x="0" y="55509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0" name="Freeform 10"/>
          <p:cNvSpPr/>
          <p:nvPr/>
        </p:nvSpPr>
        <p:spPr>
          <a:xfrm>
            <a:off x="11284976" y="5878697"/>
            <a:ext cx="2468530" cy="1977909"/>
          </a:xfrm>
          <a:custGeom>
            <a:avLst/>
            <a:gdLst/>
            <a:ahLst/>
            <a:cxnLst/>
            <a:rect l="l" t="t" r="r" b="b"/>
            <a:pathLst>
              <a:path w="2468530" h="1977909">
                <a:moveTo>
                  <a:pt x="0" y="0"/>
                </a:moveTo>
                <a:lnTo>
                  <a:pt x="2468530" y="0"/>
                </a:lnTo>
                <a:lnTo>
                  <a:pt x="2468530" y="1977910"/>
                </a:lnTo>
                <a:lnTo>
                  <a:pt x="0" y="1977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1" name="Freeform 11"/>
          <p:cNvSpPr/>
          <p:nvPr/>
        </p:nvSpPr>
        <p:spPr>
          <a:xfrm>
            <a:off x="13525722" y="6133960"/>
            <a:ext cx="3555653" cy="2368954"/>
          </a:xfrm>
          <a:custGeom>
            <a:avLst/>
            <a:gdLst/>
            <a:ahLst/>
            <a:cxnLst/>
            <a:rect l="l" t="t" r="r" b="b"/>
            <a:pathLst>
              <a:path w="3555653" h="2368954">
                <a:moveTo>
                  <a:pt x="0" y="0"/>
                </a:moveTo>
                <a:lnTo>
                  <a:pt x="3555653" y="0"/>
                </a:lnTo>
                <a:lnTo>
                  <a:pt x="3555653" y="2368954"/>
                </a:lnTo>
                <a:lnTo>
                  <a:pt x="0" y="23689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2" name="Freeform 12"/>
          <p:cNvSpPr/>
          <p:nvPr/>
        </p:nvSpPr>
        <p:spPr>
          <a:xfrm>
            <a:off x="10960019" y="7856607"/>
            <a:ext cx="3118444" cy="1738533"/>
          </a:xfrm>
          <a:custGeom>
            <a:avLst/>
            <a:gdLst/>
            <a:ahLst/>
            <a:cxnLst/>
            <a:rect l="l" t="t" r="r" b="b"/>
            <a:pathLst>
              <a:path w="3118444" h="1738533">
                <a:moveTo>
                  <a:pt x="0" y="0"/>
                </a:moveTo>
                <a:lnTo>
                  <a:pt x="3118444" y="0"/>
                </a:lnTo>
                <a:lnTo>
                  <a:pt x="3118444" y="1738533"/>
                </a:lnTo>
                <a:lnTo>
                  <a:pt x="0" y="173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3" name="Freeform 13"/>
          <p:cNvSpPr/>
          <p:nvPr/>
        </p:nvSpPr>
        <p:spPr>
          <a:xfrm>
            <a:off x="15972310" y="6867652"/>
            <a:ext cx="2315690" cy="1476253"/>
          </a:xfrm>
          <a:custGeom>
            <a:avLst/>
            <a:gdLst/>
            <a:ahLst/>
            <a:cxnLst/>
            <a:rect l="l" t="t" r="r" b="b"/>
            <a:pathLst>
              <a:path w="2315690" h="1476253">
                <a:moveTo>
                  <a:pt x="0" y="0"/>
                </a:moveTo>
                <a:lnTo>
                  <a:pt x="2315690" y="0"/>
                </a:lnTo>
                <a:lnTo>
                  <a:pt x="2315690" y="1476253"/>
                </a:lnTo>
                <a:lnTo>
                  <a:pt x="0" y="14762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4" name="TextBox 14"/>
          <p:cNvSpPr txBox="1"/>
          <p:nvPr/>
        </p:nvSpPr>
        <p:spPr>
          <a:xfrm>
            <a:off x="1854533" y="2712463"/>
            <a:ext cx="9202667" cy="226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Sk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oe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ne, br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oe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 en h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oe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en wat van ‘n goeie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boek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53506" y="349247"/>
            <a:ext cx="3534944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3739239" y="5657215"/>
            <a:ext cx="2412713" cy="4232831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53114" y="-247998"/>
            <a:ext cx="2725585" cy="3417661"/>
          </a:xfrm>
          <a:custGeom>
            <a:avLst/>
            <a:gdLst/>
            <a:ahLst/>
            <a:cxnLst/>
            <a:rect l="l" t="t" r="r" b="b"/>
            <a:pathLst>
              <a:path w="2725585" h="3417661">
                <a:moveTo>
                  <a:pt x="0" y="0"/>
                </a:moveTo>
                <a:lnTo>
                  <a:pt x="2725584" y="0"/>
                </a:lnTo>
                <a:lnTo>
                  <a:pt x="2725584" y="3417661"/>
                </a:lnTo>
                <a:lnTo>
                  <a:pt x="0" y="3417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4" name="Freeform 4"/>
          <p:cNvSpPr/>
          <p:nvPr/>
        </p:nvSpPr>
        <p:spPr>
          <a:xfrm>
            <a:off x="2254064" y="6092550"/>
            <a:ext cx="6295610" cy="4194450"/>
          </a:xfrm>
          <a:custGeom>
            <a:avLst/>
            <a:gdLst/>
            <a:ahLst/>
            <a:cxnLst/>
            <a:rect l="l" t="t" r="r" b="b"/>
            <a:pathLst>
              <a:path w="6295610" h="4194450">
                <a:moveTo>
                  <a:pt x="0" y="0"/>
                </a:moveTo>
                <a:lnTo>
                  <a:pt x="6295610" y="0"/>
                </a:lnTo>
                <a:lnTo>
                  <a:pt x="6295610" y="4194450"/>
                </a:lnTo>
                <a:lnTo>
                  <a:pt x="0" y="4194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5" name="TextBox 5"/>
          <p:cNvSpPr txBox="1"/>
          <p:nvPr/>
        </p:nvSpPr>
        <p:spPr>
          <a:xfrm>
            <a:off x="731376" y="3140002"/>
            <a:ext cx="11576613" cy="226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  Na Barcelona vir Gaudi se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argitektuur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10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na Parys om van die Eiffeltoring af te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tuur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739239" y="349247"/>
            <a:ext cx="3563478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37501" y="4432105"/>
            <a:ext cx="478347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om stip na iets te kyk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07529" y="1822853"/>
            <a:ext cx="9631710" cy="698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  <a:spcBef>
                <a:spcPct val="0"/>
              </a:spcBef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Barcelona (Spanje) en Parys (Frankryk)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430" y="1337378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3"/>
                </a:lnTo>
                <a:lnTo>
                  <a:pt x="0" y="582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3" name="Freeform 3"/>
          <p:cNvSpPr/>
          <p:nvPr/>
        </p:nvSpPr>
        <p:spPr>
          <a:xfrm>
            <a:off x="10940758" y="1337378"/>
            <a:ext cx="6894947" cy="8043089"/>
          </a:xfrm>
          <a:custGeom>
            <a:avLst/>
            <a:gdLst/>
            <a:ahLst/>
            <a:cxnLst/>
            <a:rect l="l" t="t" r="r" b="b"/>
            <a:pathLst>
              <a:path w="6894947" h="8043089">
                <a:moveTo>
                  <a:pt x="0" y="0"/>
                </a:moveTo>
                <a:lnTo>
                  <a:pt x="6894948" y="0"/>
                </a:lnTo>
                <a:lnTo>
                  <a:pt x="6894948" y="8043089"/>
                </a:lnTo>
                <a:lnTo>
                  <a:pt x="0" y="8043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6837" r="-427"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4" name="Freeform 4"/>
          <p:cNvSpPr/>
          <p:nvPr/>
        </p:nvSpPr>
        <p:spPr>
          <a:xfrm>
            <a:off x="7638396" y="5789766"/>
            <a:ext cx="3011207" cy="4268002"/>
          </a:xfrm>
          <a:custGeom>
            <a:avLst/>
            <a:gdLst/>
            <a:ahLst/>
            <a:cxnLst/>
            <a:rect l="l" t="t" r="r" b="b"/>
            <a:pathLst>
              <a:path w="3011207" h="4268002">
                <a:moveTo>
                  <a:pt x="0" y="0"/>
                </a:moveTo>
                <a:lnTo>
                  <a:pt x="3011208" y="0"/>
                </a:lnTo>
                <a:lnTo>
                  <a:pt x="3011208" y="4268002"/>
                </a:lnTo>
                <a:lnTo>
                  <a:pt x="0" y="4268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75" b="-575"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5" name="TextBox 5"/>
          <p:cNvSpPr txBox="1"/>
          <p:nvPr/>
        </p:nvSpPr>
        <p:spPr>
          <a:xfrm>
            <a:off x="4412836" y="330676"/>
            <a:ext cx="8743570" cy="698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26"/>
              </a:lnSpc>
              <a:spcBef>
                <a:spcPct val="0"/>
              </a:spcBef>
            </a:pPr>
            <a:r>
              <a:rPr lang="en-US" sz="4018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Iconic Artworks by Antoni Gaudí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4746" y="5042672"/>
            <a:ext cx="3877415" cy="861973"/>
            <a:chOff x="0" y="0"/>
            <a:chExt cx="1021212" cy="2270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1212" cy="227022"/>
            </a:xfrm>
            <a:custGeom>
              <a:avLst/>
              <a:gdLst/>
              <a:ahLst/>
              <a:cxnLst/>
              <a:rect l="l" t="t" r="r" b="b"/>
              <a:pathLst>
                <a:path w="1021212" h="227022">
                  <a:moveTo>
                    <a:pt x="0" y="0"/>
                  </a:moveTo>
                  <a:lnTo>
                    <a:pt x="1021212" y="0"/>
                  </a:lnTo>
                  <a:lnTo>
                    <a:pt x="1021212" y="227022"/>
                  </a:lnTo>
                  <a:lnTo>
                    <a:pt x="0" y="227022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21212" cy="265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811302" y="7142497"/>
            <a:ext cx="4797020" cy="1200367"/>
            <a:chOff x="0" y="0"/>
            <a:chExt cx="1263413" cy="3161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3413" cy="316146"/>
            </a:xfrm>
            <a:custGeom>
              <a:avLst/>
              <a:gdLst/>
              <a:ahLst/>
              <a:cxnLst/>
              <a:rect l="l" t="t" r="r" b="b"/>
              <a:pathLst>
                <a:path w="1263413" h="316146">
                  <a:moveTo>
                    <a:pt x="0" y="0"/>
                  </a:moveTo>
                  <a:lnTo>
                    <a:pt x="1263413" y="0"/>
                  </a:lnTo>
                  <a:lnTo>
                    <a:pt x="1263413" y="316146"/>
                  </a:lnTo>
                  <a:lnTo>
                    <a:pt x="0" y="316146"/>
                  </a:lnTo>
                  <a:close/>
                </a:path>
              </a:pathLst>
            </a:custGeom>
            <a:solidFill>
              <a:srgbClr val="FFDD00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1263413" cy="4018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579"/>
                </a:lnSpc>
              </a:pPr>
              <a:r>
                <a:rPr lang="en-US" sz="46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w-alliterasie</a:t>
              </a:r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5209812" y="6241131"/>
            <a:ext cx="1002943" cy="90136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9" name="Freeform 9"/>
          <p:cNvSpPr/>
          <p:nvPr/>
        </p:nvSpPr>
        <p:spPr>
          <a:xfrm>
            <a:off x="206396" y="154120"/>
            <a:ext cx="5209812" cy="3471037"/>
          </a:xfrm>
          <a:custGeom>
            <a:avLst/>
            <a:gdLst/>
            <a:ahLst/>
            <a:cxnLst/>
            <a:rect l="l" t="t" r="r" b="b"/>
            <a:pathLst>
              <a:path w="5209812" h="3471037">
                <a:moveTo>
                  <a:pt x="0" y="0"/>
                </a:moveTo>
                <a:lnTo>
                  <a:pt x="5209812" y="0"/>
                </a:lnTo>
                <a:lnTo>
                  <a:pt x="5209812" y="3471037"/>
                </a:lnTo>
                <a:lnTo>
                  <a:pt x="0" y="3471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grpSp>
        <p:nvGrpSpPr>
          <p:cNvPr id="10" name="Group 10"/>
          <p:cNvGrpSpPr/>
          <p:nvPr/>
        </p:nvGrpSpPr>
        <p:grpSpPr>
          <a:xfrm>
            <a:off x="4770754" y="3831693"/>
            <a:ext cx="9417190" cy="1004443"/>
            <a:chOff x="0" y="0"/>
            <a:chExt cx="2480248" cy="26454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80248" cy="264545"/>
            </a:xfrm>
            <a:custGeom>
              <a:avLst/>
              <a:gdLst/>
              <a:ahLst/>
              <a:cxnLst/>
              <a:rect l="l" t="t" r="r" b="b"/>
              <a:pathLst>
                <a:path w="2480248" h="264545">
                  <a:moveTo>
                    <a:pt x="0" y="0"/>
                  </a:moveTo>
                  <a:lnTo>
                    <a:pt x="2480248" y="0"/>
                  </a:lnTo>
                  <a:lnTo>
                    <a:pt x="2480248" y="264545"/>
                  </a:lnTo>
                  <a:lnTo>
                    <a:pt x="0" y="264545"/>
                  </a:lnTo>
                  <a:close/>
                </a:path>
              </a:pathLst>
            </a:custGeom>
            <a:solidFill>
              <a:srgbClr val="FF66C4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480248" cy="3026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28700" y="3517168"/>
            <a:ext cx="13159244" cy="2260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11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Na waar die </a:t>
            </a:r>
            <a:r>
              <a:rPr lang="en-US" sz="401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Colosseum se hart vandag nog </a:t>
            </a:r>
            <a:r>
              <a:rPr lang="en-US" sz="4018" b="1" u="sng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klop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12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na vlaktes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yd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aar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ilde perde nog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galop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48579" y="349247"/>
            <a:ext cx="3544798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16208" y="360238"/>
            <a:ext cx="3764905" cy="66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  <a:spcBef>
                <a:spcPct val="0"/>
              </a:spcBef>
            </a:pPr>
            <a:r>
              <a:rPr lang="en-US" sz="44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Rome in Italië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45010" y="2174537"/>
            <a:ext cx="5211025" cy="145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  <a:spcBef>
                <a:spcPct val="0"/>
              </a:spcBef>
            </a:pPr>
            <a:r>
              <a:rPr lang="en-US" sz="3247" b="1">
                <a:solidFill>
                  <a:srgbClr val="FF66C4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Personifikasie: Dis asof die gebou nog lewe na al die jare.</a:t>
            </a:r>
          </a:p>
        </p:txBody>
      </p:sp>
      <p:sp>
        <p:nvSpPr>
          <p:cNvPr id="17" name="AutoShape 17"/>
          <p:cNvSpPr/>
          <p:nvPr/>
        </p:nvSpPr>
        <p:spPr>
          <a:xfrm flipV="1">
            <a:off x="14187944" y="3867185"/>
            <a:ext cx="1392964" cy="46673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14011" y="329546"/>
            <a:ext cx="5138335" cy="289985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4526081" y="1779472"/>
            <a:ext cx="4221393" cy="5018000"/>
          </a:xfrm>
          <a:custGeom>
            <a:avLst/>
            <a:gdLst/>
            <a:ahLst/>
            <a:cxnLst/>
            <a:rect l="l" t="t" r="r" b="b"/>
            <a:pathLst>
              <a:path w="4221393" h="5018000">
                <a:moveTo>
                  <a:pt x="0" y="0"/>
                </a:moveTo>
                <a:lnTo>
                  <a:pt x="4221392" y="0"/>
                </a:lnTo>
                <a:lnTo>
                  <a:pt x="4221392" y="5018000"/>
                </a:lnTo>
                <a:lnTo>
                  <a:pt x="0" y="5018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f-ZA"/>
          </a:p>
        </p:txBody>
      </p:sp>
      <p:grpSp>
        <p:nvGrpSpPr>
          <p:cNvPr id="4" name="Group 4"/>
          <p:cNvGrpSpPr/>
          <p:nvPr/>
        </p:nvGrpSpPr>
        <p:grpSpPr>
          <a:xfrm>
            <a:off x="1347006" y="7200900"/>
            <a:ext cx="5026099" cy="1146101"/>
            <a:chOff x="0" y="0"/>
            <a:chExt cx="1323746" cy="3018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23746" cy="301854"/>
            </a:xfrm>
            <a:custGeom>
              <a:avLst/>
              <a:gdLst/>
              <a:ahLst/>
              <a:cxnLst/>
              <a:rect l="l" t="t" r="r" b="b"/>
              <a:pathLst>
                <a:path w="1323746" h="301854">
                  <a:moveTo>
                    <a:pt x="78558" y="0"/>
                  </a:moveTo>
                  <a:lnTo>
                    <a:pt x="1245189" y="0"/>
                  </a:lnTo>
                  <a:cubicBezTo>
                    <a:pt x="1266023" y="0"/>
                    <a:pt x="1286005" y="8277"/>
                    <a:pt x="1300737" y="23009"/>
                  </a:cubicBezTo>
                  <a:cubicBezTo>
                    <a:pt x="1315470" y="37741"/>
                    <a:pt x="1323746" y="57723"/>
                    <a:pt x="1323746" y="78558"/>
                  </a:cubicBezTo>
                  <a:lnTo>
                    <a:pt x="1323746" y="223296"/>
                  </a:lnTo>
                  <a:cubicBezTo>
                    <a:pt x="1323746" y="244131"/>
                    <a:pt x="1315470" y="264112"/>
                    <a:pt x="1300737" y="278845"/>
                  </a:cubicBezTo>
                  <a:cubicBezTo>
                    <a:pt x="1286005" y="293577"/>
                    <a:pt x="1266023" y="301854"/>
                    <a:pt x="1245189" y="301854"/>
                  </a:cubicBezTo>
                  <a:lnTo>
                    <a:pt x="78558" y="301854"/>
                  </a:lnTo>
                  <a:cubicBezTo>
                    <a:pt x="57723" y="301854"/>
                    <a:pt x="37741" y="293577"/>
                    <a:pt x="23009" y="278845"/>
                  </a:cubicBezTo>
                  <a:cubicBezTo>
                    <a:pt x="8277" y="264112"/>
                    <a:pt x="0" y="244131"/>
                    <a:pt x="0" y="223296"/>
                  </a:cubicBezTo>
                  <a:lnTo>
                    <a:pt x="0" y="78558"/>
                  </a:lnTo>
                  <a:cubicBezTo>
                    <a:pt x="0" y="57723"/>
                    <a:pt x="8277" y="37741"/>
                    <a:pt x="23009" y="23009"/>
                  </a:cubicBezTo>
                  <a:cubicBezTo>
                    <a:pt x="37741" y="8277"/>
                    <a:pt x="57723" y="0"/>
                    <a:pt x="78558" y="0"/>
                  </a:cubicBezTo>
                  <a:close/>
                </a:path>
              </a:pathLst>
            </a:custGeom>
            <a:solidFill>
              <a:srgbClr val="2F6ABC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23746" cy="339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47006" y="3762375"/>
            <a:ext cx="1018470" cy="3086100"/>
            <a:chOff x="0" y="0"/>
            <a:chExt cx="268239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8239" cy="812800"/>
            </a:xfrm>
            <a:custGeom>
              <a:avLst/>
              <a:gdLst/>
              <a:ahLst/>
              <a:cxnLst/>
              <a:rect l="l" t="t" r="r" b="b"/>
              <a:pathLst>
                <a:path w="268239" h="812800">
                  <a:moveTo>
                    <a:pt x="0" y="0"/>
                  </a:moveTo>
                  <a:lnTo>
                    <a:pt x="268239" y="0"/>
                  </a:lnTo>
                  <a:lnTo>
                    <a:pt x="26823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68239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14011" y="3366462"/>
            <a:ext cx="17059978" cy="466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13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Na waar die tulpe vrolik in die windjie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waai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14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na waar sonneblomme hulle gesiggies na die son toe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draai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Na Doha waar die soeks by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roep</a:t>
            </a:r>
          </a:p>
          <a:p>
            <a:pPr algn="l">
              <a:lnSpc>
                <a:spcPts val="9524"/>
              </a:lnSpc>
            </a:pPr>
            <a:r>
              <a:rPr lang="en-US" sz="4018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 </a:t>
            </a:r>
            <a:r>
              <a:rPr lang="en-US" sz="4018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terug na eie bodem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en my eie </a:t>
            </a:r>
            <a:r>
              <a:rPr lang="en-US" sz="4018" b="1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stoep</a:t>
            </a:r>
            <a:r>
              <a:rPr lang="en-US" sz="4018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1771167" y="7099753"/>
            <a:ext cx="6069323" cy="2979539"/>
          </a:xfrm>
          <a:custGeom>
            <a:avLst/>
            <a:gdLst/>
            <a:ahLst/>
            <a:cxnLst/>
            <a:rect l="l" t="t" r="r" b="b"/>
            <a:pathLst>
              <a:path w="6069323" h="2979539">
                <a:moveTo>
                  <a:pt x="0" y="0"/>
                </a:moveTo>
                <a:lnTo>
                  <a:pt x="6069324" y="0"/>
                </a:lnTo>
                <a:lnTo>
                  <a:pt x="6069324" y="2979539"/>
                </a:lnTo>
                <a:lnTo>
                  <a:pt x="0" y="29795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3016"/>
            </a:stretch>
          </a:blipFill>
        </p:spPr>
        <p:txBody>
          <a:bodyPr/>
          <a:lstStyle/>
          <a:p>
            <a:endParaRPr lang="af-ZA"/>
          </a:p>
        </p:txBody>
      </p:sp>
      <p:sp>
        <p:nvSpPr>
          <p:cNvPr id="12" name="TextBox 12"/>
          <p:cNvSpPr txBox="1"/>
          <p:nvPr/>
        </p:nvSpPr>
        <p:spPr>
          <a:xfrm>
            <a:off x="419230" y="8633959"/>
            <a:ext cx="3043876" cy="118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  <a:spcBef>
                <a:spcPct val="0"/>
              </a:spcBef>
            </a:pPr>
            <a:r>
              <a:rPr lang="en-US" sz="3396" b="1">
                <a:solidFill>
                  <a:srgbClr val="2F6AB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Terug in haar eie land.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1941168" y="8487446"/>
            <a:ext cx="1897640" cy="213188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af-ZA"/>
          </a:p>
        </p:txBody>
      </p:sp>
      <p:sp>
        <p:nvSpPr>
          <p:cNvPr id="14" name="TextBox 14"/>
          <p:cNvSpPr txBox="1"/>
          <p:nvPr/>
        </p:nvSpPr>
        <p:spPr>
          <a:xfrm>
            <a:off x="13727230" y="349247"/>
            <a:ext cx="3587496" cy="122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41"/>
              </a:lnSpc>
            </a:pPr>
            <a:r>
              <a:rPr lang="en-US" sz="7172" b="1">
                <a:solidFill>
                  <a:srgbClr val="00BF63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Strofe 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52346" y="360238"/>
            <a:ext cx="5230564" cy="66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  <a:spcBef>
                <a:spcPct val="0"/>
              </a:spcBef>
            </a:pPr>
            <a:r>
              <a:rPr lang="en-US" sz="4424" b="1">
                <a:solidFill>
                  <a:srgbClr val="5E17E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Nederland se tulpe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78311" y="1712797"/>
            <a:ext cx="5769831" cy="1075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2"/>
              </a:lnSpc>
              <a:spcBef>
                <a:spcPct val="0"/>
              </a:spcBef>
            </a:pPr>
            <a:r>
              <a:rPr lang="en-US" sz="3073" b="1">
                <a:solidFill>
                  <a:srgbClr val="FDB91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Die sonneblomme word nou verbind met Oekraïene.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03454" y="8550992"/>
            <a:ext cx="5928348" cy="1182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  <a:spcBef>
                <a:spcPct val="0"/>
              </a:spcBef>
            </a:pPr>
            <a:r>
              <a:rPr lang="en-US" sz="3396" b="1">
                <a:solidFill>
                  <a:srgbClr val="CB6C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Doha is die hoofstad van Katar in die Midde-Ooste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347006" y="2875990"/>
            <a:ext cx="3060574" cy="947672"/>
            <a:chOff x="0" y="0"/>
            <a:chExt cx="806077" cy="2495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06077" cy="249593"/>
            </a:xfrm>
            <a:custGeom>
              <a:avLst/>
              <a:gdLst/>
              <a:ahLst/>
              <a:cxnLst/>
              <a:rect l="l" t="t" r="r" b="b"/>
              <a:pathLst>
                <a:path w="806077" h="249593">
                  <a:moveTo>
                    <a:pt x="0" y="0"/>
                  </a:moveTo>
                  <a:lnTo>
                    <a:pt x="806077" y="0"/>
                  </a:lnTo>
                  <a:lnTo>
                    <a:pt x="806077" y="249593"/>
                  </a:lnTo>
                  <a:lnTo>
                    <a:pt x="0" y="249593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af-Z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806077" cy="3353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159"/>
                </a:lnSpc>
              </a:pPr>
              <a:r>
                <a:rPr lang="en-US" sz="4399" b="1">
                  <a:solidFill>
                    <a:srgbClr val="302A4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Anafora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Microsoft Office PowerPoint</Application>
  <PresentationFormat>Custom</PresentationFormat>
  <Paragraphs>94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Canva Sans Bold</vt:lpstr>
      <vt:lpstr>Arial</vt:lpstr>
      <vt:lpstr>Canva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Graad 10 gedig: Op reis</dc:title>
  <cp:lastModifiedBy>Marelize Swanepoel</cp:lastModifiedBy>
  <cp:revision>1</cp:revision>
  <dcterms:created xsi:type="dcterms:W3CDTF">2006-08-16T00:00:00Z</dcterms:created>
  <dcterms:modified xsi:type="dcterms:W3CDTF">2025-05-10T11:16:26Z</dcterms:modified>
  <dc:identifier>DAGhNsoxnRs</dc:identifier>
</cp:coreProperties>
</file>